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9D8C0-0F5F-477E-AB6E-753923F6D5E1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8114E8-D396-4604-A2A2-1CA90DEE6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81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114E8-D396-4604-A2A2-1CA90DEE60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418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4C2E8-E8C1-409B-BAA4-F39FE312A05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982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01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101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106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283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11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966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18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74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50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71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80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415A9-34D1-4C0E-BB1B-05470263CD9B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6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Me llamo __________ Clase 701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la fecha es el 20 de </a:t>
            </a:r>
            <a:r>
              <a:rPr lang="en-US" dirty="0" err="1" smtClean="0">
                <a:solidFill>
                  <a:srgbClr val="00B0F0"/>
                </a:solidFill>
              </a:rPr>
              <a:t>junio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smtClean="0">
                <a:solidFill>
                  <a:srgbClr val="00B0F0"/>
                </a:solidFill>
              </a:rPr>
              <a:t>del 2016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56388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81: </a:t>
            </a:r>
            <a:r>
              <a:rPr lang="en-US" dirty="0" smtClean="0"/>
              <a:t>¿Como </a:t>
            </a:r>
            <a:r>
              <a:rPr lang="en-US" dirty="0" err="1" smtClean="0"/>
              <a:t>terminamos</a:t>
            </a:r>
            <a:r>
              <a:rPr lang="en-US" dirty="0" smtClean="0"/>
              <a:t> la </a:t>
            </a:r>
            <a:r>
              <a:rPr lang="en-US" dirty="0" err="1" smtClean="0"/>
              <a:t>practica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: </a:t>
            </a:r>
            <a:r>
              <a:rPr lang="en-US" dirty="0" err="1" smtClean="0"/>
              <a:t>capitulo</a:t>
            </a:r>
            <a:r>
              <a:rPr lang="en-US" dirty="0" smtClean="0"/>
              <a:t> 6 de MAÑANA?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 </a:t>
            </a:r>
            <a:r>
              <a:rPr lang="en-US" dirty="0" smtClean="0"/>
              <a:t>When do you use…?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Write an original sentence with each condition above.</a:t>
            </a:r>
          </a:p>
          <a:p>
            <a:pPr marL="0" indent="0" fontAlgn="t">
              <a:buNone/>
            </a:pPr>
            <a:endParaRPr lang="en-US" dirty="0"/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1828268"/>
              </p:ext>
            </p:extLst>
          </p:nvPr>
        </p:nvGraphicFramePr>
        <p:xfrm>
          <a:off x="152400" y="2743200"/>
          <a:ext cx="8610600" cy="31768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1842"/>
                <a:gridCol w="4118758"/>
              </a:tblGrid>
              <a:tr h="476256">
                <a:tc>
                  <a:txBody>
                    <a:bodyPr/>
                    <a:lstStyle/>
                    <a:p>
                      <a:pPr algn="ctr"/>
                      <a:r>
                        <a:rPr lang="es-ES_tradnl" sz="3200" dirty="0" smtClean="0">
                          <a:solidFill>
                            <a:schemeClr val="tx1"/>
                          </a:solidFill>
                        </a:rPr>
                        <a:t>Ser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dirty="0" smtClean="0">
                          <a:solidFill>
                            <a:schemeClr val="tx1"/>
                          </a:solidFill>
                        </a:rPr>
                        <a:t>Estar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97759">
                <a:tc>
                  <a:txBody>
                    <a:bodyPr/>
                    <a:lstStyle/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6200" y="3348335"/>
            <a:ext cx="46849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Permanent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err="1" smtClean="0">
                <a:solidFill>
                  <a:srgbClr val="0000FF"/>
                </a:solidFill>
              </a:rPr>
              <a:t>Trait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/ </a:t>
            </a:r>
            <a:r>
              <a:rPr lang="es-ES_tradnl" altLang="en-US" sz="2400" b="1" dirty="0" err="1" smtClean="0">
                <a:solidFill>
                  <a:srgbClr val="0000FF"/>
                </a:solidFill>
              </a:rPr>
              <a:t>characteristic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883040" y="3805535"/>
            <a:ext cx="108876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Origin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676400" y="4262735"/>
            <a:ext cx="16562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Date /time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533929" y="4724400"/>
            <a:ext cx="18950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Possession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905000" y="5100935"/>
            <a:ext cx="10230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Event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676400" y="5481935"/>
            <a:ext cx="14510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Material 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257800" y="3353426"/>
            <a:ext cx="32203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Temporary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err="1" smtClean="0">
                <a:solidFill>
                  <a:srgbClr val="0000FF"/>
                </a:solidFill>
              </a:rPr>
              <a:t>condition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019800" y="3815091"/>
            <a:ext cx="14654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Location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5181600" y="4267200"/>
            <a:ext cx="128112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i="1" dirty="0" err="1" smtClean="0">
                <a:solidFill>
                  <a:srgbClr val="0000FF"/>
                </a:solidFill>
              </a:rPr>
              <a:t>weather</a:t>
            </a:r>
            <a:endParaRPr lang="es-ES_tradnl" altLang="en-US" sz="24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76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80" t="935" r="14641" b="16581"/>
          <a:stretch/>
        </p:blipFill>
        <p:spPr bwMode="auto">
          <a:xfrm>
            <a:off x="0" y="0"/>
            <a:ext cx="9144000" cy="672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00" y="511314"/>
            <a:ext cx="6096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091625"/>
            <a:ext cx="8382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IV-</a:t>
            </a:r>
            <a:r>
              <a:rPr lang="en-US" sz="3200" dirty="0" smtClean="0"/>
              <a:t> </a:t>
            </a:r>
            <a:r>
              <a:rPr lang="en-US" sz="3200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completa</a:t>
            </a:r>
            <a:r>
              <a:rPr lang="en-US" sz="3200" dirty="0" smtClean="0"/>
              <a:t> con el </a:t>
            </a:r>
            <a:r>
              <a:rPr lang="en-US" sz="3200" dirty="0" err="1" smtClean="0"/>
              <a:t>verbo</a:t>
            </a:r>
            <a:r>
              <a:rPr lang="en-US" sz="3200" dirty="0" smtClean="0"/>
              <a:t> </a:t>
            </a:r>
            <a:r>
              <a:rPr lang="en-US" sz="3200" dirty="0" err="1" smtClean="0"/>
              <a:t>correcto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4923165" y="4267200"/>
            <a:ext cx="132523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i="1" dirty="0" err="1" smtClean="0">
                <a:latin typeface="Baskerville Old Face" panose="02020602080505020303" pitchFamily="18" charset="0"/>
              </a:rPr>
              <a:t>Germany</a:t>
            </a:r>
            <a:endParaRPr lang="es-ES_tradnl" altLang="en-US" sz="2400" i="1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98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7400" y="-2"/>
            <a:ext cx="13620750" cy="822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01000" y="511314"/>
            <a:ext cx="6096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244025"/>
            <a:ext cx="838200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V-</a:t>
            </a:r>
            <a:r>
              <a:rPr lang="en-US" sz="3200" dirty="0" smtClean="0"/>
              <a:t> </a:t>
            </a:r>
            <a:r>
              <a:rPr lang="en-US" sz="3200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completa</a:t>
            </a:r>
            <a:r>
              <a:rPr lang="en-US" sz="3200" dirty="0" smtClean="0"/>
              <a:t> con el </a:t>
            </a:r>
            <a:r>
              <a:rPr lang="en-US" sz="3200" dirty="0" err="1" smtClean="0"/>
              <a:t>Pronombre</a:t>
            </a:r>
            <a:r>
              <a:rPr lang="en-US" sz="3200" dirty="0" smtClean="0"/>
              <a:t> de </a:t>
            </a:r>
            <a:r>
              <a:rPr lang="en-US" sz="3200" dirty="0" err="1" smtClean="0"/>
              <a:t>Objeto</a:t>
            </a:r>
            <a:r>
              <a:rPr lang="en-US" sz="3200" dirty="0" smtClean="0"/>
              <a:t> </a:t>
            </a:r>
            <a:r>
              <a:rPr lang="en-US" sz="3200" dirty="0" err="1" smtClean="0"/>
              <a:t>Indirecto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791200" y="2677180"/>
            <a:ext cx="73930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F0"/>
                </a:solidFill>
              </a:rPr>
              <a:t>me </a:t>
            </a:r>
            <a:endParaRPr lang="es-ES_tradnl" altLang="en-US" sz="2800" b="1" dirty="0">
              <a:solidFill>
                <a:srgbClr val="00B0F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600773" y="3210580"/>
            <a:ext cx="59984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F0"/>
                </a:solidFill>
              </a:rPr>
              <a:t>Le </a:t>
            </a:r>
            <a:endParaRPr lang="es-ES_tradnl" altLang="en-US" sz="2800" b="1" dirty="0">
              <a:solidFill>
                <a:srgbClr val="00B0F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591373" y="3667780"/>
            <a:ext cx="79380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F0"/>
                </a:solidFill>
              </a:rPr>
              <a:t>nos </a:t>
            </a:r>
            <a:endParaRPr lang="es-ES_tradnl" altLang="en-US" sz="2800" b="1" dirty="0">
              <a:solidFill>
                <a:srgbClr val="00B0F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3457773" y="4201180"/>
            <a:ext cx="53572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F0"/>
                </a:solidFill>
              </a:rPr>
              <a:t>le </a:t>
            </a:r>
            <a:endParaRPr lang="es-ES_tradnl" altLang="en-US" sz="2800" b="1" dirty="0">
              <a:solidFill>
                <a:srgbClr val="00B0F0"/>
              </a:solidFill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076773" y="4658380"/>
            <a:ext cx="73930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F0"/>
                </a:solidFill>
              </a:rPr>
              <a:t>me </a:t>
            </a:r>
            <a:endParaRPr lang="es-ES_tradnl" altLang="en-US" sz="2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66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85</Words>
  <Application>Microsoft Office PowerPoint</Application>
  <PresentationFormat>On-screen Show (4:3)</PresentationFormat>
  <Paragraphs>38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__________ Clase 701 la fecha es el 20 de junio del 2016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6 de mayo del 2015</dc:title>
  <dc:creator>Helen Zumaeta</dc:creator>
  <cp:lastModifiedBy>Helen Zumaeta</cp:lastModifiedBy>
  <cp:revision>12</cp:revision>
  <dcterms:created xsi:type="dcterms:W3CDTF">2015-05-06T20:05:20Z</dcterms:created>
  <dcterms:modified xsi:type="dcterms:W3CDTF">2016-06-20T19:19:07Z</dcterms:modified>
</cp:coreProperties>
</file>